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51E176-251D-842F-7347-175FF3D24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C04EAD3-53FB-C032-D19E-31A9B4216B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89EDDCC-753A-C430-966A-27FDDF587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518227-6492-B25A-E9A4-CE9234CC9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CB78E4E-C3C4-2F75-1DAA-081F773E3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4048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919D97C-5BFC-A8E8-121A-6FA0C572B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C0D9404-19E8-10B8-B131-AAE20B79B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0C1EB0-0744-543C-5441-2CEE7ED19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32AF7FD-F354-8508-D4F0-47E430DC7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6E6E287-04CD-C7F0-674B-CFA9D31A0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4440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F43118-3B1C-391B-F024-F0EB9D8E7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32AC3F9-DBCF-A37E-8508-9C4C6D8CC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4606FD1-770C-68B3-DF1B-1860FF11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1EC1551-2C7E-3656-B7DA-F2D345D02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41ACDC-000D-8F59-DE01-3A24907A5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087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0B578D-8421-9AC6-F420-4300EB1D6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FDA043-5563-3CA9-F290-A398693EF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8A03E9D-FCF2-D324-742F-4C8E76DF9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042D7AB-9D03-2BD1-940E-01EEB59C2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9AC2998-14D0-F24A-F674-8B7604C44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06230A4-81F7-F132-654A-11AFF58E3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745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F4B7EC-E7AB-FE01-E50E-94C6C8711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F73D46-D153-28BF-308E-139B44B51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EFC6374-BEEE-59E8-B9FC-2419AADE94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1F2AD7E-3CAA-D46B-E73D-33B8D58FE0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6E514D9-1D54-F1EA-0E75-F4800F1F1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23EBC2B-7869-A8A6-9109-08A3A7584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9AE737C-ACD9-9482-F988-61882B69B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091F2AD-499A-3BFF-92B8-E46CB87EF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9655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E327DD-54EC-C130-9269-639BA6141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FABB52A-FAAE-A2D0-9530-719D49CAC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7B9621D-5679-089D-88BF-BB1146B66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37233DB-91A9-5A6B-6979-5F7F00130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4675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ED000A5-0E62-AD0F-8062-26CE62F48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7AD0728-2592-B0AF-C92B-90FFA521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FF1E69B-53B0-69C3-BCD1-782EF254C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505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5214FF-5C55-7F0C-F805-C51A31FBB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C0BC76B-F056-B046-C8F4-581F5304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4E74DE7-3760-84C9-53A8-4CEFCA87A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5BCC2CC-332E-3417-E41E-BD230A47B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928DA4B-ECCA-4251-728E-5BCAE21C0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FD363A4-16D2-23E2-4070-31F86910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963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A5264A-B150-B427-89D6-44BBA548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5C0F680-9386-2EE3-6341-66A4204DF8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08EF578-0BB6-1822-C96D-C9B76A435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F0B4902-4988-C88B-6E66-69257E3B5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BBE95DA-CB87-6FB7-8F23-B97C708CD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1058C2E-153B-80FD-6D1F-ECBCFA9D5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3877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9ADD58-3B80-4F05-05C9-40AE0FE8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F59FF3A-0C1E-04AE-D524-EDA468C73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48256A-2120-60D5-0167-3688771EC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420F333-7245-3EBA-D6DD-B6C2583EC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C08BFD-5ED5-4286-19FD-34BB33394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561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4CC50EB-2C8A-C637-E8B8-0BDB3880B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724894B-D0D0-44BB-A95D-BBE38969B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197F4B-5BEA-2AFD-6A43-4AC51A50D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8561BFF-AC3F-4091-C9B3-0657315D8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344BC1-85A4-0913-4A70-6E051B4CA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695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0A12FC0-D7AD-DC65-6121-1884AABF8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721F845-0FBB-8D87-FCC9-40590BE3E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06B88C-0892-D591-3547-3C75504C14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0B534-DB67-4B39-A22A-512011370A94}" type="datetimeFigureOut">
              <a:rPr lang="ko-KR" altLang="en-US" smtClean="0"/>
              <a:t>2022-12-02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F267323-4339-08E7-5BCB-698E98658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FF129E0-0179-A218-F658-269B27A7A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FF2C2-89F4-45BC-A47A-0779199FF2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18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BF5B80D6-C118-285C-73CC-8AAC67208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44" y="1218891"/>
            <a:ext cx="11674550" cy="442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69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송혁재</dc:creator>
  <cp:lastModifiedBy>송혁재</cp:lastModifiedBy>
  <cp:revision>1</cp:revision>
  <dcterms:created xsi:type="dcterms:W3CDTF">2022-12-02T02:34:11Z</dcterms:created>
  <dcterms:modified xsi:type="dcterms:W3CDTF">2022-12-02T02:38:18Z</dcterms:modified>
</cp:coreProperties>
</file>